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07415-A279-4782-9AF9-90E1BE2B02EB}" v="56" dt="2021-12-16T18:59:03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117" d="100"/>
          <a:sy n="117" d="100"/>
        </p:scale>
        <p:origin x="78" y="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Spustelėję redag. ruoš. paantrš. stilių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85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0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7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0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3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594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55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6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99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E3E68-314E-4E62-AA8A-BE3F20F81523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5F65A-0D26-4EA2-8D80-8F2A77469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4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95BCFC0-D3DF-476B-8D25-40C2C8055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ru" sz="4000" dirty="0" smtClean="0">
                <a:latin typeface="Consolas"/>
              </a:rPr>
              <a:t>10 причин любить зиму</a:t>
            </a:r>
            <a:endParaRPr lang="en-US" sz="4000" dirty="0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7782910" y="5461907"/>
            <a:ext cx="4330262" cy="100420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ru" sz="2000" dirty="0">
                <a:latin typeface="Consolas"/>
              </a:rPr>
              <a:t>Работу </a:t>
            </a:r>
            <a:r>
              <a:rPr lang="ru" sz="2000" dirty="0" smtClean="0">
                <a:latin typeface="Consolas"/>
              </a:rPr>
              <a:t>выполнил Юозас </a:t>
            </a:r>
            <a:r>
              <a:rPr lang="ru" sz="2000" dirty="0">
                <a:latin typeface="Consolas"/>
              </a:rPr>
              <a:t>Наркус </a:t>
            </a:r>
            <a:r>
              <a:rPr lang="ru" sz="2000" dirty="0" smtClean="0">
                <a:latin typeface="Consolas"/>
              </a:rPr>
              <a:t>ID </a:t>
            </a:r>
          </a:p>
          <a:p>
            <a:r>
              <a:rPr lang="ru" sz="2000" dirty="0" smtClean="0">
                <a:latin typeface="Consolas"/>
              </a:rPr>
              <a:t>Палангская гимназия</a:t>
            </a:r>
          </a:p>
          <a:p>
            <a:r>
              <a:rPr lang="ru" sz="2000" dirty="0" smtClean="0">
                <a:latin typeface="Consolas"/>
              </a:rPr>
              <a:t>2021</a:t>
            </a:r>
            <a:endParaRPr lang="en-US" sz="20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3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8DFCA-C1F3-4312-88BA-5F449DDD3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DF1B23-6FFD-4D14-8342-C81BB1F44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" sz="2200" dirty="0">
                <a:latin typeface="Consolas"/>
              </a:rPr>
              <a:t>Зима хороша тем, что </a:t>
            </a:r>
            <a:r>
              <a:rPr lang="ru" sz="2200" dirty="0" smtClean="0">
                <a:latin typeface="Consolas"/>
              </a:rPr>
              <a:t>можно делать ангелов из снега</a:t>
            </a:r>
            <a:r>
              <a:rPr lang="ru" sz="2200" dirty="0">
                <a:latin typeface="Consolas"/>
              </a:rPr>
              <a:t>.</a:t>
            </a:r>
            <a:endParaRPr lang="en-US" sz="2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984A6E5-8ED9-440C-8756-004AADE08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33" r="67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734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024397-33E9-40E2-92EB-DD7B66BFE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ru" sz="3400" dirty="0">
              <a:latin typeface="Consolas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4F1E7081-EE86-4A6A-BCB9-22424976D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" sz="2200" dirty="0" smtClean="0">
                <a:latin typeface="Consolas"/>
              </a:rPr>
              <a:t>Зимой </a:t>
            </a:r>
            <a:r>
              <a:rPr lang="ru" sz="2200" dirty="0">
                <a:latin typeface="Consolas"/>
              </a:rPr>
              <a:t>лучше, потому что  везде </a:t>
            </a:r>
            <a:r>
              <a:rPr lang="ru" sz="2200" dirty="0" smtClean="0">
                <a:latin typeface="Consolas"/>
              </a:rPr>
              <a:t>бело </a:t>
            </a:r>
            <a:r>
              <a:rPr lang="ru" sz="2200" dirty="0">
                <a:latin typeface="Consolas"/>
              </a:rPr>
              <a:t>и </a:t>
            </a:r>
            <a:r>
              <a:rPr lang="ru" sz="2200" dirty="0" smtClean="0">
                <a:latin typeface="Consolas"/>
              </a:rPr>
              <a:t>красиво.</a:t>
            </a:r>
            <a:endParaRPr lang="en-US" sz="2200" dirty="0">
              <a:ea typeface="+mn-lt"/>
              <a:cs typeface="+mn-lt"/>
            </a:endParaRPr>
          </a:p>
          <a:p>
            <a:endParaRPr lang="en-US" sz="22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84FE68C9-D646-4B0F-9518-D68345227C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4" r="2848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9173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95FC50-23E9-452A-8E8C-CE31B75E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36AE9B-7315-458E-BF1A-A87E1C42E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" sz="2200" dirty="0">
                <a:latin typeface="Consolas"/>
              </a:rPr>
              <a:t>Дарите </a:t>
            </a:r>
            <a:r>
              <a:rPr lang="ru" sz="2200" dirty="0">
                <a:latin typeface="Consolas"/>
              </a:rPr>
              <a:t>друзьям </a:t>
            </a:r>
            <a:r>
              <a:rPr lang="ru" sz="2200" dirty="0" smtClean="0">
                <a:latin typeface="Consolas"/>
              </a:rPr>
              <a:t>подарки!</a:t>
            </a:r>
            <a:endParaRPr lang="en-US" sz="2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99398678-3084-485D-B87C-7037099C9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8" r="1467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71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14E6C-5199-4905-9C5A-22B8063A0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B20528-AB96-4D0B-8063-31D131E1E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" sz="2200">
                <a:latin typeface="Consolas"/>
              </a:rPr>
              <a:t>Во время Рождества мы можем расслабиться.</a:t>
            </a:r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140CBB0-8A88-412D-B1DD-62612A68B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07" r="16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1650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B6652-89B4-49D2-B842-4FCFAE26D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5EE78D-241B-4268-A063-99D5F9219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" sz="2200">
                <a:latin typeface="Consolas"/>
              </a:rPr>
              <a:t>Мы можем пойти в кино, потому что погода холодная.</a:t>
            </a:r>
            <a:endParaRPr lang="en-US" sz="22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A09E5D5-7FD2-4C38-BAFC-12C0196D51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60" r="1328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4179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A0FF26-2BD2-45BF-AC2E-308171DA0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F2ED5C-249D-4535-A4D6-0C22003A2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" sz="2200" dirty="0" smtClean="0">
                <a:latin typeface="Consolas"/>
              </a:rPr>
              <a:t>Лучше холод, чем жара.</a:t>
            </a:r>
            <a:endParaRPr lang="en-US" sz="2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821B8E2-6387-40F8-A652-334E73BD6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48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150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1E4975-22B6-40C6-8B49-FA383EF3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US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B039BA-4AA3-4F01-90FE-F0E16843A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536077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" sz="2200" dirty="0">
                <a:latin typeface="Consolas"/>
              </a:rPr>
              <a:t>Проводите время с </a:t>
            </a:r>
            <a:r>
              <a:rPr lang="ru" sz="2200" dirty="0" smtClean="0">
                <a:latin typeface="Consolas"/>
              </a:rPr>
              <a:t>семьёй</a:t>
            </a:r>
            <a:r>
              <a:rPr lang="ru" sz="2200" dirty="0" smtClean="0">
                <a:latin typeface="Consolas"/>
              </a:rPr>
              <a:t>!</a:t>
            </a:r>
            <a:endParaRPr lang="en-US" sz="22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4D79D2F-5363-4D79-A75F-A467B70D41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0" r="267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338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EA7392A-C90B-4B53-B0FB-CA3561A20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06" b="134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87C0E4-9823-48A8-8BB9-325BF5868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Спасибо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внимание</a:t>
            </a: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51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63</Words>
  <Application>Microsoft Office PowerPoint</Application>
  <PresentationFormat>Pasirinktinai</PresentationFormat>
  <Paragraphs>12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9</vt:i4>
      </vt:variant>
    </vt:vector>
  </HeadingPairs>
  <TitlesOfParts>
    <vt:vector size="10" baseType="lpstr">
      <vt:lpstr>Office tema</vt:lpstr>
      <vt:lpstr>10 причин любить зиму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Mokytojas</cp:lastModifiedBy>
  <cp:revision>49</cp:revision>
  <dcterms:created xsi:type="dcterms:W3CDTF">2021-12-16T18:39:10Z</dcterms:created>
  <dcterms:modified xsi:type="dcterms:W3CDTF">2021-12-21T07:13:16Z</dcterms:modified>
</cp:coreProperties>
</file>