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8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55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2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88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1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1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8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2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3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CA5D2-0715-494E-A8FE-53C148729BEF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2D341-CA96-4B30-B1D4-7097160B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6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rmAutofit/>
          </a:bodyPr>
          <a:lstStyle/>
          <a:p>
            <a:r>
              <a:rPr lang="lt-LT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C1 ‘Natural </a:t>
            </a:r>
            <a:r>
              <a:rPr lang="lt-LT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Landscapes</a:t>
            </a:r>
            <a:r>
              <a:rPr lang="lt-LT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</a:t>
            </a:r>
            <a:r>
              <a:rPr lang="lt-LT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and</a:t>
            </a:r>
            <a:r>
              <a:rPr lang="lt-LT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lt-LT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lt-LT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rchaeological</a:t>
            </a:r>
            <a:r>
              <a:rPr lang="lt-LT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lt-LT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</a:t>
            </a:r>
            <a:r>
              <a:rPr lang="lt-LT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ites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0" y="4067550"/>
            <a:ext cx="9144000" cy="165576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lt-LT" sz="3200" b="1" dirty="0" err="1">
                <a:latin typeface="Century Gothic" panose="020B0502020202020204" pitchFamily="34" charset="0"/>
              </a:rPr>
              <a:t>short-term</a:t>
            </a:r>
            <a:r>
              <a:rPr lang="lt-LT" sz="3200" b="1" dirty="0">
                <a:latin typeface="Century Gothic" panose="020B0502020202020204" pitchFamily="34" charset="0"/>
              </a:rPr>
              <a:t> </a:t>
            </a:r>
            <a:r>
              <a:rPr lang="lt-LT" sz="3200" b="1" dirty="0" err="1">
                <a:latin typeface="Century Gothic" panose="020B0502020202020204" pitchFamily="34" charset="0"/>
              </a:rPr>
              <a:t>exchange</a:t>
            </a:r>
            <a:r>
              <a:rPr lang="lt-LT" sz="3200" b="1" dirty="0">
                <a:latin typeface="Century Gothic" panose="020B0502020202020204" pitchFamily="34" charset="0"/>
              </a:rPr>
              <a:t> </a:t>
            </a:r>
            <a:r>
              <a:rPr lang="lt-LT" sz="3200" b="1" dirty="0" err="1">
                <a:latin typeface="Century Gothic" panose="020B0502020202020204" pitchFamily="34" charset="0"/>
              </a:rPr>
              <a:t>of</a:t>
            </a:r>
            <a:r>
              <a:rPr lang="lt-LT" sz="3200" b="1" dirty="0">
                <a:latin typeface="Century Gothic" panose="020B0502020202020204" pitchFamily="34" charset="0"/>
              </a:rPr>
              <a:t> </a:t>
            </a:r>
            <a:r>
              <a:rPr lang="lt-LT" sz="3200" b="1" dirty="0" err="1">
                <a:latin typeface="Century Gothic" panose="020B0502020202020204" pitchFamily="34" charset="0"/>
              </a:rPr>
              <a:t>students</a:t>
            </a:r>
            <a:endParaRPr lang="lt-LT" sz="3200" b="1" dirty="0" smtClean="0">
              <a:latin typeface="Century Gothic" panose="020B0502020202020204" pitchFamily="34" charset="0"/>
            </a:endParaRPr>
          </a:p>
          <a:p>
            <a:r>
              <a:rPr lang="lt-LT" sz="3200" dirty="0" err="1" smtClean="0">
                <a:latin typeface="Century Gothic" panose="020B0502020202020204" pitchFamily="34" charset="0"/>
              </a:rPr>
              <a:t>duraliler</a:t>
            </a:r>
            <a:r>
              <a:rPr lang="lt-LT" sz="3200" dirty="0" smtClean="0">
                <a:latin typeface="Century Gothic" panose="020B0502020202020204" pitchFamily="34" charset="0"/>
              </a:rPr>
              <a:t> </a:t>
            </a:r>
            <a:r>
              <a:rPr lang="lt-LT" sz="3200" dirty="0" err="1" smtClean="0">
                <a:latin typeface="Century Gothic" panose="020B0502020202020204" pitchFamily="34" charset="0"/>
              </a:rPr>
              <a:t>ortaokolu</a:t>
            </a:r>
            <a:r>
              <a:rPr lang="lt-LT" sz="3200" dirty="0" smtClean="0">
                <a:latin typeface="Century Gothic" panose="020B0502020202020204" pitchFamily="34" charset="0"/>
              </a:rPr>
              <a:t> </a:t>
            </a:r>
            <a:r>
              <a:rPr lang="lt-LT" sz="3200" dirty="0" err="1" smtClean="0">
                <a:latin typeface="Century Gothic" panose="020B0502020202020204" pitchFamily="34" charset="0"/>
              </a:rPr>
              <a:t>Antalya</a:t>
            </a:r>
            <a:r>
              <a:rPr lang="lt-LT" sz="3200" dirty="0" smtClean="0">
                <a:latin typeface="Century Gothic" panose="020B0502020202020204" pitchFamily="34" charset="0"/>
              </a:rPr>
              <a:t>, </a:t>
            </a:r>
            <a:r>
              <a:rPr lang="lt-LT" sz="3200" dirty="0" err="1" smtClean="0">
                <a:latin typeface="Century Gothic" panose="020B0502020202020204" pitchFamily="34" charset="0"/>
              </a:rPr>
              <a:t>Turkey</a:t>
            </a:r>
            <a:endParaRPr lang="lt-LT" sz="3200" dirty="0" smtClean="0">
              <a:latin typeface="Century Gothic" panose="020B0502020202020204" pitchFamily="34" charset="0"/>
            </a:endParaRPr>
          </a:p>
          <a:p>
            <a:r>
              <a:rPr lang="lt-LT" sz="3200" dirty="0" smtClean="0">
                <a:latin typeface="Century Gothic" panose="020B0502020202020204" pitchFamily="34" charset="0"/>
              </a:rPr>
              <a:t>16-21 </a:t>
            </a:r>
            <a:r>
              <a:rPr lang="lt-LT" sz="3200" dirty="0" err="1" smtClean="0">
                <a:latin typeface="Century Gothic" panose="020B0502020202020204" pitchFamily="34" charset="0"/>
              </a:rPr>
              <a:t>December</a:t>
            </a:r>
            <a:r>
              <a:rPr lang="lt-LT" sz="3200" dirty="0" smtClean="0">
                <a:latin typeface="Century Gothic" panose="020B0502020202020204" pitchFamily="34" charset="0"/>
              </a:rPr>
              <a:t> 2019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0" y="5723312"/>
            <a:ext cx="9144000" cy="170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9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7945"/>
            <a:ext cx="9144000" cy="5990055"/>
          </a:xfrm>
        </p:spPr>
      </p:pic>
    </p:spTree>
    <p:extLst>
      <p:ext uri="{BB962C8B-B14F-4D97-AF65-F5344CB8AC3E}">
        <p14:creationId xmlns:p14="http://schemas.microsoft.com/office/powerpoint/2010/main" val="2798387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2"/>
          <a:stretch/>
        </p:blipFill>
        <p:spPr>
          <a:xfrm>
            <a:off x="1" y="853940"/>
            <a:ext cx="9144000" cy="6004059"/>
          </a:xfrm>
        </p:spPr>
      </p:pic>
    </p:spTree>
    <p:extLst>
      <p:ext uri="{BB962C8B-B14F-4D97-AF65-F5344CB8AC3E}">
        <p14:creationId xmlns:p14="http://schemas.microsoft.com/office/powerpoint/2010/main" val="66023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6"/>
          <a:stretch/>
        </p:blipFill>
        <p:spPr>
          <a:xfrm>
            <a:off x="-4016" y="1083328"/>
            <a:ext cx="9148016" cy="57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86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 b="12848"/>
          <a:stretch/>
        </p:blipFill>
        <p:spPr>
          <a:xfrm>
            <a:off x="0" y="1612668"/>
            <a:ext cx="9144000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607"/>
            <a:ext cx="9144000" cy="5897394"/>
          </a:xfrm>
        </p:spPr>
      </p:pic>
    </p:spTree>
    <p:extLst>
      <p:ext uri="{BB962C8B-B14F-4D97-AF65-F5344CB8AC3E}">
        <p14:creationId xmlns:p14="http://schemas.microsoft.com/office/powerpoint/2010/main" val="3590221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919"/>
            <a:ext cx="9144000" cy="597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57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340"/>
            <a:ext cx="9143999" cy="5974081"/>
          </a:xfrm>
        </p:spPr>
      </p:pic>
    </p:spTree>
    <p:extLst>
      <p:ext uri="{BB962C8B-B14F-4D97-AF65-F5344CB8AC3E}">
        <p14:creationId xmlns:p14="http://schemas.microsoft.com/office/powerpoint/2010/main" val="1723053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okytojas\Desktop\Erasmus+ Culture\Turkey C1\Turkija C1\Turkey Erasmus\erasmus\IMG_66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01"/>
          <a:stretch/>
        </p:blipFill>
        <p:spPr bwMode="auto">
          <a:xfrm>
            <a:off x="-1" y="881149"/>
            <a:ext cx="9149477" cy="59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010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okytojas\Desktop\Erasmus+ Culture\Turkey C1\Turkija C1\Turkey Erasmus\erasmus\IMG_669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78" b="4684"/>
          <a:stretch/>
        </p:blipFill>
        <p:spPr bwMode="auto">
          <a:xfrm>
            <a:off x="0" y="1072342"/>
            <a:ext cx="9150842" cy="57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68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okytojas\Desktop\Erasmus+ Culture\Turkey C1\Turkija C1\Turkey Erasmus\erasmus\IMG_67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20" b="18128"/>
          <a:stretch/>
        </p:blipFill>
        <p:spPr bwMode="auto">
          <a:xfrm>
            <a:off x="0" y="819339"/>
            <a:ext cx="9144000" cy="60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6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9"/>
          <a:stretch/>
        </p:blipFill>
        <p:spPr>
          <a:xfrm>
            <a:off x="0" y="840718"/>
            <a:ext cx="9144000" cy="60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49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okytojas\Desktop\Erasmus+ Culture\Turkey C1\Turkija C1\Turkey Erasmus\erasmus\IMG_67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40" b="6810"/>
          <a:stretch/>
        </p:blipFill>
        <p:spPr bwMode="auto">
          <a:xfrm>
            <a:off x="0" y="826421"/>
            <a:ext cx="9144000" cy="603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320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okytojas\Desktop\Erasmus+ Culture\Turkey C1\Turkija C1\Turkey Erasmus\erasmus\IMG_685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" t="8456" b="7242"/>
          <a:stretch/>
        </p:blipFill>
        <p:spPr bwMode="auto">
          <a:xfrm>
            <a:off x="0" y="908381"/>
            <a:ext cx="9144000" cy="594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5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okytojas\Desktop\Erasmus+ Culture\Turkey C1\Turkija C1\Turkey Erasmus\erasmus\IMG_686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 b="15293"/>
          <a:stretch/>
        </p:blipFill>
        <p:spPr bwMode="auto">
          <a:xfrm>
            <a:off x="1" y="1005840"/>
            <a:ext cx="9135686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899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okytojas\Desktop\Erasmus+ Culture\Turkey C1\Turkija C1\Turkey Erasmus\erasmus\IMG_648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7" b="10438"/>
          <a:stretch/>
        </p:blipFill>
        <p:spPr bwMode="auto">
          <a:xfrm>
            <a:off x="963889" y="814647"/>
            <a:ext cx="7066205" cy="60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36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17" y="808614"/>
            <a:ext cx="5354194" cy="60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6" y="1122218"/>
            <a:ext cx="9152845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8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8" b="5940"/>
          <a:stretch/>
        </p:blipFill>
        <p:spPr>
          <a:xfrm>
            <a:off x="0" y="1147156"/>
            <a:ext cx="9144000" cy="57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7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okytojas\Desktop\Erasmus+ Culture\Turkey C1\Turkija C1\Turkey Erasmus\erasmus\IMG_64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19630"/>
          <a:stretch/>
        </p:blipFill>
        <p:spPr bwMode="auto">
          <a:xfrm>
            <a:off x="1" y="1072342"/>
            <a:ext cx="9149938" cy="57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5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"/>
          <a:stretch/>
        </p:blipFill>
        <p:spPr>
          <a:xfrm>
            <a:off x="1903" y="1170473"/>
            <a:ext cx="9142097" cy="568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7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1" y="859813"/>
            <a:ext cx="9162201" cy="599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7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" y="1044910"/>
            <a:ext cx="9140079" cy="581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3093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„Office“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19</Words>
  <Application>Microsoft Office PowerPoint</Application>
  <PresentationFormat>Demonstracija ekrane (4:3)</PresentationFormat>
  <Paragraphs>4</Paragraphs>
  <Slides>23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„Office“ tema</vt:lpstr>
      <vt:lpstr>C1 ‘Natural Landscapes   and Archaeological Sites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salauza@gmail.com</dc:creator>
  <cp:lastModifiedBy>salauza@gmail.com</cp:lastModifiedBy>
  <cp:revision>55</cp:revision>
  <dcterms:created xsi:type="dcterms:W3CDTF">2020-01-15T11:54:34Z</dcterms:created>
  <dcterms:modified xsi:type="dcterms:W3CDTF">2020-02-06T07:12:37Z</dcterms:modified>
</cp:coreProperties>
</file>